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>
      <p:cViewPr varScale="1">
        <p:scale>
          <a:sx n="56" d="100"/>
          <a:sy n="56" d="100"/>
        </p:scale>
        <p:origin x="26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716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196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1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63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897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7007578"/>
            <a:ext cx="1916112" cy="19147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7947" y="7001758"/>
            <a:ext cx="1916112" cy="1914702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ED9E824-C465-421A-8666-83D03EC36FF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710113" y="7007578"/>
            <a:ext cx="1916112" cy="1914702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739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86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950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600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248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FA7E-6E06-426D-8BF2-3F24828D2E7B}" type="datetimeFigureOut">
              <a:rPr lang="pt-PT" smtClean="0"/>
              <a:t>04/11/2021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411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AF7E6BAF-4ACC-44D2-9FC4-2487791DB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1" y="613996"/>
            <a:ext cx="5320938" cy="36972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CAA94C0-D96D-4932-9473-5080E6B39400}"/>
              </a:ext>
            </a:extLst>
          </p:cNvPr>
          <p:cNvSpPr txBox="1"/>
          <p:nvPr/>
        </p:nvSpPr>
        <p:spPr>
          <a:xfrm>
            <a:off x="684799" y="1662003"/>
            <a:ext cx="5833849" cy="1649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Designação do projeto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PLANALTO D´OUTONO – Projeto de criação de um Turismo Rural e criação de emprego na freguesia de Tó </a:t>
            </a:r>
            <a:b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Código do projeto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NORTE-07-5141-FEDER-000457 </a:t>
            </a:r>
          </a:p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principal|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Reforçar a competitividade das PME</a:t>
            </a:r>
            <a:endParaRPr lang="pt-PT" sz="11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Região de intervenção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Norte</a:t>
            </a:r>
            <a:endParaRPr lang="pt-PT" sz="11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Entidade beneficiária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Planalto D`Outono Turismo Rural Unipessoal, Lda.</a:t>
            </a:r>
            <a:endParaRPr lang="pt-PT" sz="11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8170C28-FC2A-486C-B6AC-41905BEBC24F}"/>
              </a:ext>
            </a:extLst>
          </p:cNvPr>
          <p:cNvSpPr txBox="1"/>
          <p:nvPr/>
        </p:nvSpPr>
        <p:spPr>
          <a:xfrm>
            <a:off x="675162" y="3539084"/>
            <a:ext cx="5833848" cy="1383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de aprovação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19-03-2019</a:t>
            </a:r>
            <a:endParaRPr lang="pt-PT" sz="11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de início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31-05-2019 </a:t>
            </a:r>
            <a:b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de conclusão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30-05-2021</a:t>
            </a:r>
            <a:endParaRPr lang="pt-PT" sz="11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 total elegível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87.157,92  EUR</a:t>
            </a:r>
          </a:p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Apoio financeiro da União Europeia | </a:t>
            </a:r>
            <a:r>
              <a:rPr lang="pt-PT" sz="115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FEDER – 52.294,75  EUR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F5C632F-B7FA-4DDA-93DB-E8CB08349A96}"/>
              </a:ext>
            </a:extLst>
          </p:cNvPr>
          <p:cNvSpPr txBox="1"/>
          <p:nvPr/>
        </p:nvSpPr>
        <p:spPr>
          <a:xfrm>
            <a:off x="684799" y="5005052"/>
            <a:ext cx="5585372" cy="191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a presente operação, a Planalto </a:t>
            </a: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</a:rPr>
              <a:t>D´Outono </a:t>
            </a:r>
            <a:r>
              <a:rPr lang="pt-PT" sz="1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 como objetivo a exploração de uma unidade de Turismo Rural, situada na freguesia de Tó, permitindo assim criar as condições necessárias à receção de visitantes na região. É prevista a criação de 4 quartos, zonas comuns, uma pequena loja de venda de produtos regionais, bem como a realização de diversas atividades de lazer associadas à natureza da região.</a:t>
            </a:r>
            <a:endParaRPr lang="pt-PT" sz="1150" strike="sngStrik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Marcador de Posição de Conteúdo 15" descr="Uma imagem com interior, mesa, edifício, alimentação&#10;&#10;Descrição gerada automaticamente">
            <a:extLst>
              <a:ext uri="{FF2B5EF4-FFF2-40B4-BE49-F238E27FC236}">
                <a16:creationId xmlns:a16="http://schemas.microsoft.com/office/drawing/2014/main" id="{FB49D698-DC6E-4422-8073-A13F20E7637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6" y="7179359"/>
            <a:ext cx="1908542" cy="1914525"/>
          </a:xfrm>
        </p:spPr>
      </p:pic>
      <p:pic>
        <p:nvPicPr>
          <p:cNvPr id="20" name="Marcador de Posição de Conteúdo 19" descr="Uma imagem com edifício, céu, texto, exterior&#10;&#10;Descrição gerada automaticamente">
            <a:extLst>
              <a:ext uri="{FF2B5EF4-FFF2-40B4-BE49-F238E27FC236}">
                <a16:creationId xmlns:a16="http://schemas.microsoft.com/office/drawing/2014/main" id="{263BD8EB-F2AF-4B7A-9F87-2CA89D48EE95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" t="32006" b="44113"/>
          <a:stretch/>
        </p:blipFill>
        <p:spPr>
          <a:xfrm>
            <a:off x="2614388" y="7375971"/>
            <a:ext cx="2366452" cy="1521299"/>
          </a:xfrm>
        </p:spPr>
      </p:pic>
      <p:pic>
        <p:nvPicPr>
          <p:cNvPr id="24" name="Marcador de Posição de Conteúdo 23" descr="Uma imagem com janela, interior, alimentação, mesa&#10;&#10;Descrição gerada automaticamente">
            <a:extLst>
              <a:ext uri="{FF2B5EF4-FFF2-40B4-BE49-F238E27FC236}">
                <a16:creationId xmlns:a16="http://schemas.microsoft.com/office/drawing/2014/main" id="{54518235-054E-4961-912E-864594697B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071" y="7179359"/>
            <a:ext cx="1419939" cy="1914525"/>
          </a:xfrm>
        </p:spPr>
      </p:pic>
    </p:spTree>
    <p:extLst>
      <p:ext uri="{BB962C8B-B14F-4D97-AF65-F5344CB8AC3E}">
        <p14:creationId xmlns:p14="http://schemas.microsoft.com/office/powerpoint/2010/main" val="3415207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164</Words>
  <Application>Microsoft Office PowerPoint</Application>
  <PresentationFormat>Papel A4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Teixeira</dc:creator>
  <cp:lastModifiedBy>Salomé Pereira</cp:lastModifiedBy>
  <cp:revision>12</cp:revision>
  <dcterms:created xsi:type="dcterms:W3CDTF">2018-01-24T17:01:59Z</dcterms:created>
  <dcterms:modified xsi:type="dcterms:W3CDTF">2021-11-04T17:27:13Z</dcterms:modified>
</cp:coreProperties>
</file>